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3" r:id="rId1"/>
  </p:sldMasterIdLst>
  <p:notesMasterIdLst>
    <p:notesMasterId r:id="rId34"/>
  </p:notesMasterIdLst>
  <p:sldIdLst>
    <p:sldId id="256" r:id="rId2"/>
    <p:sldId id="257" r:id="rId3"/>
    <p:sldId id="258" r:id="rId4"/>
    <p:sldId id="265" r:id="rId5"/>
    <p:sldId id="263" r:id="rId6"/>
    <p:sldId id="264" r:id="rId7"/>
    <p:sldId id="268" r:id="rId8"/>
    <p:sldId id="266" r:id="rId9"/>
    <p:sldId id="270" r:id="rId10"/>
    <p:sldId id="271" r:id="rId11"/>
    <p:sldId id="272" r:id="rId12"/>
    <p:sldId id="273" r:id="rId13"/>
    <p:sldId id="277" r:id="rId14"/>
    <p:sldId id="280" r:id="rId15"/>
    <p:sldId id="281" r:id="rId16"/>
    <p:sldId id="282" r:id="rId17"/>
    <p:sldId id="283" r:id="rId18"/>
    <p:sldId id="284" r:id="rId19"/>
    <p:sldId id="287" r:id="rId20"/>
    <p:sldId id="288" r:id="rId21"/>
    <p:sldId id="294" r:id="rId22"/>
    <p:sldId id="295" r:id="rId23"/>
    <p:sldId id="297" r:id="rId24"/>
    <p:sldId id="299" r:id="rId25"/>
    <p:sldId id="300" r:id="rId26"/>
    <p:sldId id="301" r:id="rId27"/>
    <p:sldId id="302" r:id="rId28"/>
    <p:sldId id="303" r:id="rId29"/>
    <p:sldId id="305" r:id="rId30"/>
    <p:sldId id="307" r:id="rId31"/>
    <p:sldId id="306" r:id="rId32"/>
    <p:sldId id="29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0552" autoAdjust="0"/>
  </p:normalViewPr>
  <p:slideViewPr>
    <p:cSldViewPr snapToGrid="0">
      <p:cViewPr varScale="1">
        <p:scale>
          <a:sx n="49" d="100"/>
          <a:sy n="49" d="100"/>
        </p:scale>
        <p:origin x="-72" y="-4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813CD1-02ED-45A2-8563-AA47DE9798AC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85D3B5-9384-43F6-9BB7-63004B332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781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85D3B5-9384-43F6-9BB7-63004B332D1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482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CC37A-60E4-44E4-AE2E-6EDBE03CCB5C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37600-20AA-4DED-8E34-0E7225856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79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CC37A-60E4-44E4-AE2E-6EDBE03CCB5C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37600-20AA-4DED-8E34-0E7225856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721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CC37A-60E4-44E4-AE2E-6EDBE03CCB5C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37600-20AA-4DED-8E34-0E7225856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139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CC37A-60E4-44E4-AE2E-6EDBE03CCB5C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37600-20AA-4DED-8E34-0E7225856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717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CC37A-60E4-44E4-AE2E-6EDBE03CCB5C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37600-20AA-4DED-8E34-0E7225856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416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CC37A-60E4-44E4-AE2E-6EDBE03CCB5C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37600-20AA-4DED-8E34-0E7225856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465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CC37A-60E4-44E4-AE2E-6EDBE03CCB5C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37600-20AA-4DED-8E34-0E7225856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806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CC37A-60E4-44E4-AE2E-6EDBE03CCB5C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37600-20AA-4DED-8E34-0E7225856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642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CC37A-60E4-44E4-AE2E-6EDBE03CCB5C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37600-20AA-4DED-8E34-0E7225856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821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CC37A-60E4-44E4-AE2E-6EDBE03CCB5C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37600-20AA-4DED-8E34-0E7225856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664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CC37A-60E4-44E4-AE2E-6EDBE03CCB5C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37600-20AA-4DED-8E34-0E7225856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520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CC37A-60E4-44E4-AE2E-6EDBE03CCB5C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C37600-20AA-4DED-8E34-0E7225856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689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84909"/>
            <a:ext cx="9144000" cy="6137564"/>
          </a:xfrm>
        </p:spPr>
        <p:txBody>
          <a:bodyPr>
            <a:normAutofit fontScale="92500" lnSpcReduction="10000"/>
          </a:bodyPr>
          <a:lstStyle/>
          <a:p>
            <a:endParaRPr lang="ka-GE" sz="4400" dirty="0" smtClean="0"/>
          </a:p>
          <a:p>
            <a:r>
              <a:rPr lang="ka-GE" sz="4400" b="1" dirty="0" smtClean="0">
                <a:solidFill>
                  <a:schemeClr val="accent1">
                    <a:lumMod val="50000"/>
                  </a:schemeClr>
                </a:solidFill>
              </a:rPr>
              <a:t>საერთაშორისო სამეცნიერო</a:t>
            </a:r>
          </a:p>
          <a:p>
            <a:r>
              <a:rPr lang="ka-GE" sz="4400" b="1" i="1" dirty="0" smtClean="0">
                <a:solidFill>
                  <a:schemeClr val="accent1">
                    <a:lumMod val="50000"/>
                  </a:schemeClr>
                </a:solidFill>
              </a:rPr>
              <a:t> კ ო ნ ფ ე რ ე ნ ც ი ა</a:t>
            </a:r>
            <a:endParaRPr lang="en-US" sz="4400" b="1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ka-GE" sz="4400" b="1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ka-GE" sz="5200" b="1" i="1" dirty="0" smtClean="0">
                <a:solidFill>
                  <a:schemeClr val="accent6">
                    <a:lumMod val="75000"/>
                  </a:schemeClr>
                </a:solidFill>
              </a:rPr>
              <a:t>ქუთაისური საუბრები</a:t>
            </a:r>
          </a:p>
          <a:p>
            <a:endParaRPr lang="ka-GE" sz="4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4400" dirty="0" smtClean="0">
                <a:solidFill>
                  <a:schemeClr val="accent1">
                    <a:lumMod val="50000"/>
                  </a:schemeClr>
                </a:solidFill>
              </a:rPr>
              <a:t>1994</a:t>
            </a:r>
            <a:r>
              <a:rPr lang="ka-GE" sz="4400" dirty="0" smtClean="0">
                <a:solidFill>
                  <a:schemeClr val="accent1">
                    <a:lumMod val="50000"/>
                  </a:schemeClr>
                </a:solidFill>
              </a:rPr>
              <a:t>-201</a:t>
            </a:r>
            <a:r>
              <a:rPr lang="en-US" sz="4400" dirty="0" smtClean="0">
                <a:solidFill>
                  <a:schemeClr val="accent1">
                    <a:lumMod val="50000"/>
                  </a:schemeClr>
                </a:solidFill>
              </a:rPr>
              <a:t>7</a:t>
            </a:r>
            <a:endParaRPr lang="ka-GE" sz="4400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ka-GE" sz="44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ka-GE" sz="4400" dirty="0" smtClean="0">
                <a:solidFill>
                  <a:schemeClr val="accent1">
                    <a:lumMod val="50000"/>
                  </a:schemeClr>
                </a:solidFill>
              </a:rPr>
              <a:t>ფოტოკოლაჟი</a:t>
            </a:r>
            <a:endParaRPr lang="en-US" sz="4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93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9" r="2411" b="2770"/>
          <a:stretch/>
        </p:blipFill>
        <p:spPr>
          <a:xfrm>
            <a:off x="2127371" y="0"/>
            <a:ext cx="7879767" cy="59978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53672" y="6369547"/>
            <a:ext cx="24506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 </a:t>
            </a:r>
            <a:r>
              <a:rPr lang="ka-GE" sz="2000" dirty="0" smtClean="0"/>
              <a:t>ქუთაისი, </a:t>
            </a:r>
            <a:r>
              <a:rPr lang="en-US" sz="2000" dirty="0" smtClean="0"/>
              <a:t>1998</a:t>
            </a:r>
            <a:r>
              <a:rPr lang="ka-GE" sz="2000" dirty="0" smtClean="0"/>
              <a:t> წ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758603" y="6060092"/>
            <a:ext cx="6895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4000" b="1" i="1" dirty="0" smtClean="0">
                <a:solidFill>
                  <a:schemeClr val="accent1">
                    <a:lumMod val="50000"/>
                  </a:schemeClr>
                </a:solidFill>
              </a:rPr>
              <a:t>  ქუთაისური საუბრები  -  </a:t>
            </a:r>
            <a:r>
              <a:rPr lang="en-US" sz="4000" b="1" i="1" dirty="0" smtClean="0">
                <a:solidFill>
                  <a:schemeClr val="accent1">
                    <a:lumMod val="50000"/>
                  </a:schemeClr>
                </a:solidFill>
              </a:rPr>
              <a:t>V</a:t>
            </a:r>
            <a:endParaRPr lang="en-US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20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r="2370" b="6832"/>
          <a:stretch/>
        </p:blipFill>
        <p:spPr>
          <a:xfrm>
            <a:off x="1967573" y="0"/>
            <a:ext cx="8454263" cy="58617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53672" y="6369547"/>
            <a:ext cx="24506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 </a:t>
            </a:r>
            <a:r>
              <a:rPr lang="ka-GE" sz="2000" dirty="0" smtClean="0"/>
              <a:t>ქუთაისი, </a:t>
            </a:r>
            <a:r>
              <a:rPr lang="en-US" sz="2000" dirty="0" smtClean="0"/>
              <a:t>1998</a:t>
            </a:r>
            <a:r>
              <a:rPr lang="ka-GE" sz="2000" dirty="0" smtClean="0"/>
              <a:t> წ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648465" y="6015604"/>
            <a:ext cx="6895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4000" b="1" i="1" dirty="0" smtClean="0">
                <a:solidFill>
                  <a:schemeClr val="accent1">
                    <a:lumMod val="50000"/>
                  </a:schemeClr>
                </a:solidFill>
              </a:rPr>
              <a:t>  ქუთაისური საუბრები  -  </a:t>
            </a:r>
            <a:r>
              <a:rPr lang="en-US" sz="4000" b="1" i="1" dirty="0" smtClean="0">
                <a:solidFill>
                  <a:schemeClr val="accent1">
                    <a:lumMod val="50000"/>
                  </a:schemeClr>
                </a:solidFill>
              </a:rPr>
              <a:t>V</a:t>
            </a:r>
            <a:endParaRPr lang="en-US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4076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" r="1852" b="3811"/>
          <a:stretch/>
        </p:blipFill>
        <p:spPr>
          <a:xfrm>
            <a:off x="1842122" y="3875"/>
            <a:ext cx="8450266" cy="59026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653672" y="6369547"/>
            <a:ext cx="24506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 </a:t>
            </a:r>
            <a:r>
              <a:rPr lang="ka-GE" sz="2000" dirty="0" smtClean="0"/>
              <a:t>ქუთაისი, </a:t>
            </a:r>
            <a:r>
              <a:rPr lang="en-US" sz="2000" dirty="0" smtClean="0"/>
              <a:t>2000</a:t>
            </a:r>
            <a:r>
              <a:rPr lang="ka-GE" sz="2000" dirty="0" smtClean="0"/>
              <a:t> წ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619721" y="5906532"/>
            <a:ext cx="6895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4000" b="1" i="1" dirty="0" smtClean="0">
                <a:solidFill>
                  <a:schemeClr val="accent1">
                    <a:lumMod val="50000"/>
                  </a:schemeClr>
                </a:solidFill>
              </a:rPr>
              <a:t>  ქუთაისური საუბრები  -  </a:t>
            </a:r>
            <a:r>
              <a:rPr lang="en-US" sz="4000" b="1" i="1" dirty="0" smtClean="0">
                <a:solidFill>
                  <a:schemeClr val="accent1">
                    <a:lumMod val="50000"/>
                  </a:schemeClr>
                </a:solidFill>
              </a:rPr>
              <a:t>VII</a:t>
            </a:r>
            <a:endParaRPr lang="en-US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76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" r="1402" b="2117"/>
          <a:stretch/>
        </p:blipFill>
        <p:spPr>
          <a:xfrm>
            <a:off x="1868225" y="0"/>
            <a:ext cx="8455549" cy="58617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53672" y="6369547"/>
            <a:ext cx="24506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 </a:t>
            </a:r>
            <a:r>
              <a:rPr lang="ka-GE" sz="2000" dirty="0" smtClean="0"/>
              <a:t>ქუთაისი, </a:t>
            </a:r>
            <a:r>
              <a:rPr lang="en-US" sz="2000" dirty="0" smtClean="0"/>
              <a:t>2001</a:t>
            </a:r>
            <a:r>
              <a:rPr lang="ka-GE" sz="2000" dirty="0" smtClean="0"/>
              <a:t> წ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619721" y="5861716"/>
            <a:ext cx="70339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4000" b="1" i="1" dirty="0" smtClean="0">
                <a:solidFill>
                  <a:schemeClr val="accent1">
                    <a:lumMod val="50000"/>
                  </a:schemeClr>
                </a:solidFill>
              </a:rPr>
              <a:t>  ქუთაისური საუბრები  -  </a:t>
            </a:r>
            <a:r>
              <a:rPr lang="en-US" sz="4000" b="1" i="1" dirty="0" smtClean="0">
                <a:solidFill>
                  <a:schemeClr val="accent1">
                    <a:lumMod val="50000"/>
                  </a:schemeClr>
                </a:solidFill>
              </a:rPr>
              <a:t>VIII</a:t>
            </a:r>
            <a:endParaRPr lang="en-US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7449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94"/>
          <a:stretch/>
        </p:blipFill>
        <p:spPr>
          <a:xfrm>
            <a:off x="1433591" y="0"/>
            <a:ext cx="9325849" cy="58617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53672" y="6369547"/>
            <a:ext cx="24506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 </a:t>
            </a:r>
            <a:r>
              <a:rPr lang="ka-GE" sz="2000" dirty="0" smtClean="0"/>
              <a:t>ქუთაისი, </a:t>
            </a:r>
            <a:r>
              <a:rPr lang="en-US" sz="2000" dirty="0" smtClean="0"/>
              <a:t>2007</a:t>
            </a:r>
            <a:r>
              <a:rPr lang="ka-GE" sz="2000" dirty="0" smtClean="0"/>
              <a:t> წ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2619721" y="5861716"/>
            <a:ext cx="6895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4000" b="1" i="1" dirty="0" smtClean="0">
                <a:solidFill>
                  <a:schemeClr val="accent1">
                    <a:lumMod val="50000"/>
                  </a:schemeClr>
                </a:solidFill>
              </a:rPr>
              <a:t>  ქუთაისური საუბრები  -  </a:t>
            </a:r>
            <a:r>
              <a:rPr lang="en-US" sz="4000" b="1" i="1" dirty="0" smtClean="0">
                <a:solidFill>
                  <a:schemeClr val="accent1">
                    <a:lumMod val="50000"/>
                  </a:schemeClr>
                </a:solidFill>
              </a:rPr>
              <a:t>XI</a:t>
            </a:r>
            <a:endParaRPr lang="en-US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3626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500912" y="6035369"/>
            <a:ext cx="1691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   </a:t>
            </a:r>
            <a:r>
              <a:rPr lang="ka-GE" sz="2000" dirty="0" smtClean="0"/>
              <a:t>ქუთაისი, </a:t>
            </a:r>
            <a:endParaRPr lang="en-US" sz="2000" dirty="0" smtClean="0"/>
          </a:p>
          <a:p>
            <a:pPr algn="ctr"/>
            <a:r>
              <a:rPr lang="en-US" sz="2000" dirty="0" smtClean="0"/>
              <a:t>2007</a:t>
            </a:r>
            <a:r>
              <a:rPr lang="ka-GE" sz="2000" dirty="0" smtClean="0"/>
              <a:t> წ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648465" y="0"/>
            <a:ext cx="6895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4000" b="1" i="1" dirty="0" smtClean="0"/>
              <a:t>  ქუთაისური საუბრები  -  </a:t>
            </a:r>
            <a:r>
              <a:rPr lang="en-US" sz="4000" b="1" i="1" dirty="0" smtClean="0"/>
              <a:t>XI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47737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52"/>
          <a:stretch/>
        </p:blipFill>
        <p:spPr>
          <a:xfrm>
            <a:off x="1327824" y="-1"/>
            <a:ext cx="9882616" cy="58960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53672" y="6369547"/>
            <a:ext cx="24506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 </a:t>
            </a:r>
            <a:r>
              <a:rPr lang="ka-GE" sz="2000" dirty="0" smtClean="0"/>
              <a:t>ქუთაისი, </a:t>
            </a:r>
            <a:r>
              <a:rPr lang="en-US" sz="2000" dirty="0" smtClean="0"/>
              <a:t>2007</a:t>
            </a:r>
            <a:r>
              <a:rPr lang="ka-GE" sz="2000" dirty="0" smtClean="0"/>
              <a:t> წ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648465" y="5896069"/>
            <a:ext cx="6895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4000" b="1" i="1" dirty="0" smtClean="0">
                <a:solidFill>
                  <a:schemeClr val="accent1">
                    <a:lumMod val="50000"/>
                  </a:schemeClr>
                </a:solidFill>
              </a:rPr>
              <a:t>  ქუთაისური საუბრები  -  </a:t>
            </a:r>
            <a:r>
              <a:rPr lang="en-US" sz="4000" b="1" i="1" dirty="0" smtClean="0">
                <a:solidFill>
                  <a:schemeClr val="accent1">
                    <a:lumMod val="50000"/>
                  </a:schemeClr>
                </a:solidFill>
              </a:rPr>
              <a:t>XI</a:t>
            </a:r>
            <a:endParaRPr lang="en-US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11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4287"/>
            <a:ext cx="9144000" cy="68294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50793" y="42980"/>
            <a:ext cx="6833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4000" b="1" i="1" dirty="0" smtClean="0">
                <a:solidFill>
                  <a:schemeClr val="bg1"/>
                </a:solidFill>
              </a:rPr>
              <a:t>ქუთაისური საუბრები- </a:t>
            </a:r>
            <a:r>
              <a:rPr lang="en-US" sz="4000" b="1" dirty="0" smtClean="0">
                <a:solidFill>
                  <a:schemeClr val="bg1"/>
                </a:solidFill>
              </a:rPr>
              <a:t>XIII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54418" y="6150114"/>
            <a:ext cx="1846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   </a:t>
            </a:r>
            <a:r>
              <a:rPr lang="ka-GE" sz="2000" dirty="0" smtClean="0"/>
              <a:t>ქუთაისი,</a:t>
            </a:r>
            <a:endParaRPr lang="en-US" sz="2000" dirty="0" smtClean="0"/>
          </a:p>
          <a:p>
            <a:pPr algn="ctr"/>
            <a:r>
              <a:rPr lang="en-US" sz="2000" dirty="0" smtClean="0"/>
              <a:t>2013</a:t>
            </a:r>
            <a:r>
              <a:rPr lang="ka-GE" sz="2000" dirty="0" smtClean="0"/>
              <a:t> წ</a:t>
            </a:r>
            <a:r>
              <a:rPr lang="en-US" sz="2000" dirty="0" smtClean="0"/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3777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" t="5049" r="-1045" b="-971"/>
          <a:stretch/>
        </p:blipFill>
        <p:spPr>
          <a:xfrm>
            <a:off x="2114738" y="0"/>
            <a:ext cx="8402218" cy="6044622"/>
          </a:xfrm>
        </p:spPr>
      </p:pic>
      <p:sp>
        <p:nvSpPr>
          <p:cNvPr id="6" name="TextBox 5"/>
          <p:cNvSpPr txBox="1"/>
          <p:nvPr/>
        </p:nvSpPr>
        <p:spPr>
          <a:xfrm>
            <a:off x="9653672" y="6369547"/>
            <a:ext cx="24506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 </a:t>
            </a:r>
            <a:r>
              <a:rPr lang="ka-GE" sz="2000" dirty="0" smtClean="0"/>
              <a:t>ქუთაისი, </a:t>
            </a:r>
            <a:r>
              <a:rPr lang="en-US" sz="2000" dirty="0" smtClean="0"/>
              <a:t>2013</a:t>
            </a:r>
            <a:r>
              <a:rPr lang="ka-GE" sz="2000" dirty="0" smtClean="0"/>
              <a:t> წ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619721" y="5916218"/>
            <a:ext cx="7164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4000" b="1" i="1" dirty="0" smtClean="0">
                <a:solidFill>
                  <a:schemeClr val="accent1">
                    <a:lumMod val="50000"/>
                  </a:schemeClr>
                </a:solidFill>
              </a:rPr>
              <a:t>  ქუთაისური საუბრები  -  </a:t>
            </a:r>
            <a:r>
              <a:rPr lang="en-US" sz="4000" b="1" i="1" dirty="0" smtClean="0">
                <a:solidFill>
                  <a:schemeClr val="accent1">
                    <a:lumMod val="50000"/>
                  </a:schemeClr>
                </a:solidFill>
              </a:rPr>
              <a:t>XIII</a:t>
            </a:r>
            <a:endParaRPr lang="en-US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23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3"/>
          <a:stretch/>
        </p:blipFill>
        <p:spPr>
          <a:xfrm>
            <a:off x="1036161" y="0"/>
            <a:ext cx="10119678" cy="59162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53672" y="6369547"/>
            <a:ext cx="24506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 </a:t>
            </a:r>
            <a:r>
              <a:rPr lang="ka-GE" sz="2000" dirty="0" smtClean="0"/>
              <a:t>ქუთაისი, </a:t>
            </a:r>
            <a:r>
              <a:rPr lang="en-US" sz="2000" dirty="0" smtClean="0"/>
              <a:t>2013</a:t>
            </a:r>
            <a:r>
              <a:rPr lang="ka-GE" sz="2000" dirty="0" smtClean="0"/>
              <a:t> წ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619721" y="5916218"/>
            <a:ext cx="7164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4000" b="1" i="1" dirty="0" smtClean="0">
                <a:solidFill>
                  <a:schemeClr val="accent1">
                    <a:lumMod val="50000"/>
                  </a:schemeClr>
                </a:solidFill>
              </a:rPr>
              <a:t>  ქუთაისური საუბრები  -  </a:t>
            </a:r>
            <a:r>
              <a:rPr lang="en-US" sz="4000" b="1" i="1" dirty="0" smtClean="0">
                <a:solidFill>
                  <a:schemeClr val="accent1">
                    <a:lumMod val="50000"/>
                  </a:schemeClr>
                </a:solidFill>
              </a:rPr>
              <a:t>XIII</a:t>
            </a:r>
            <a:endParaRPr lang="en-US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5255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653672" y="6369547"/>
            <a:ext cx="24506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 </a:t>
            </a:r>
            <a:r>
              <a:rPr lang="ka-GE" sz="2000" dirty="0" smtClean="0"/>
              <a:t>ქუთაისი, </a:t>
            </a:r>
            <a:r>
              <a:rPr lang="en-US" sz="2000" dirty="0" smtClean="0"/>
              <a:t>1994</a:t>
            </a:r>
            <a:r>
              <a:rPr lang="ka-GE" sz="2000" dirty="0" smtClean="0"/>
              <a:t> წ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" r="2288" b="3456"/>
          <a:stretch/>
        </p:blipFill>
        <p:spPr>
          <a:xfrm>
            <a:off x="1446108" y="0"/>
            <a:ext cx="9299783" cy="58617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19721" y="5861716"/>
            <a:ext cx="6895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4000" b="1" i="1" dirty="0" smtClean="0">
                <a:solidFill>
                  <a:schemeClr val="accent1">
                    <a:lumMod val="50000"/>
                  </a:schemeClr>
                </a:solidFill>
              </a:rPr>
              <a:t>  ქუთაისური საუბრები  -  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</a:rPr>
              <a:t>I</a:t>
            </a:r>
            <a:endParaRPr lang="en-US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5756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653672" y="6369547"/>
            <a:ext cx="24506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 </a:t>
            </a:r>
            <a:r>
              <a:rPr lang="ka-GE" sz="2000" dirty="0" smtClean="0"/>
              <a:t>ქუთაისი, </a:t>
            </a:r>
            <a:r>
              <a:rPr lang="en-US" sz="2000" dirty="0" smtClean="0"/>
              <a:t>2013</a:t>
            </a:r>
            <a:r>
              <a:rPr lang="ka-GE" sz="2000" dirty="0" smtClean="0"/>
              <a:t> წ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989820" y="0"/>
            <a:ext cx="7164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4000" b="1" i="1" dirty="0" smtClean="0">
                <a:solidFill>
                  <a:schemeClr val="bg1"/>
                </a:solidFill>
              </a:rPr>
              <a:t>  ქუთაისური საუბრები  -  </a:t>
            </a:r>
            <a:r>
              <a:rPr lang="en-US" sz="4000" b="1" i="1" dirty="0" smtClean="0">
                <a:solidFill>
                  <a:schemeClr val="bg1"/>
                </a:solidFill>
              </a:rPr>
              <a:t>XIII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26484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880" y="0"/>
            <a:ext cx="5913120" cy="443484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54" y="2674620"/>
            <a:ext cx="6348218" cy="41833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11323" y="350005"/>
            <a:ext cx="39294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a-GE" sz="4000" b="1" i="1" dirty="0">
                <a:solidFill>
                  <a:schemeClr val="accent1">
                    <a:lumMod val="50000"/>
                  </a:schemeClr>
                </a:solidFill>
              </a:rPr>
              <a:t>ქუთაისური </a:t>
            </a:r>
            <a:r>
              <a:rPr lang="ka-GE" sz="4000" b="1" i="1" dirty="0" smtClean="0">
                <a:solidFill>
                  <a:schemeClr val="accent1">
                    <a:lumMod val="50000"/>
                  </a:schemeClr>
                </a:solidFill>
              </a:rPr>
              <a:t>საუბრები</a:t>
            </a:r>
          </a:p>
          <a:p>
            <a:pPr algn="ctr"/>
            <a:r>
              <a:rPr lang="ka-GE" sz="4000" b="1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XIII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653672" y="6369547"/>
            <a:ext cx="24506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 </a:t>
            </a:r>
            <a:r>
              <a:rPr lang="ka-GE" sz="2000" dirty="0" smtClean="0"/>
              <a:t>ქუთაისი, </a:t>
            </a:r>
            <a:r>
              <a:rPr lang="en-US" sz="2000" dirty="0" smtClean="0"/>
              <a:t>2013</a:t>
            </a:r>
            <a:r>
              <a:rPr lang="ka-GE" sz="2000" dirty="0" smtClean="0"/>
              <a:t> წ</a:t>
            </a:r>
            <a:r>
              <a:rPr lang="en-US" sz="2000" dirty="0" smtClean="0"/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0302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9"/>
          <a:stretch/>
        </p:blipFill>
        <p:spPr>
          <a:xfrm>
            <a:off x="1124476" y="0"/>
            <a:ext cx="9783954" cy="59162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653672" y="6369547"/>
            <a:ext cx="24506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 </a:t>
            </a:r>
            <a:r>
              <a:rPr lang="ka-GE" sz="2000" dirty="0" smtClean="0"/>
              <a:t>ქუთაისი, </a:t>
            </a:r>
            <a:r>
              <a:rPr lang="en-US" sz="2000" dirty="0" smtClean="0"/>
              <a:t>2013</a:t>
            </a:r>
            <a:r>
              <a:rPr lang="ka-GE" sz="2000" dirty="0" smtClean="0"/>
              <a:t> წ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619721" y="5916218"/>
            <a:ext cx="7164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4000" b="1" i="1" dirty="0" smtClean="0">
                <a:solidFill>
                  <a:schemeClr val="accent1">
                    <a:lumMod val="50000"/>
                  </a:schemeClr>
                </a:solidFill>
              </a:rPr>
              <a:t>  ქუთაისური საუბრები  -  </a:t>
            </a:r>
            <a:r>
              <a:rPr lang="en-US" sz="4000" b="1" i="1" dirty="0" smtClean="0">
                <a:solidFill>
                  <a:schemeClr val="accent1">
                    <a:lumMod val="50000"/>
                  </a:schemeClr>
                </a:solidFill>
              </a:rPr>
              <a:t>XIII</a:t>
            </a:r>
            <a:endParaRPr lang="en-US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13913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32"/>
          <a:stretch/>
        </p:blipFill>
        <p:spPr>
          <a:xfrm>
            <a:off x="1236683" y="0"/>
            <a:ext cx="9718634" cy="591621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27387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a-GE" dirty="0"/>
              <a:t>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653672" y="6369547"/>
            <a:ext cx="24506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 </a:t>
            </a:r>
            <a:r>
              <a:rPr lang="ka-GE" sz="2000" dirty="0" smtClean="0"/>
              <a:t>ქუთაისი, </a:t>
            </a:r>
            <a:r>
              <a:rPr lang="en-US" sz="2000" dirty="0" smtClean="0"/>
              <a:t>2013</a:t>
            </a:r>
            <a:r>
              <a:rPr lang="ka-GE" sz="2000" dirty="0" smtClean="0"/>
              <a:t> წ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2619721" y="5916218"/>
            <a:ext cx="7164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4000" b="1" i="1" dirty="0" smtClean="0">
                <a:solidFill>
                  <a:schemeClr val="accent1">
                    <a:lumMod val="50000"/>
                  </a:schemeClr>
                </a:solidFill>
              </a:rPr>
              <a:t>  ქუთაისური საუბრები  -  </a:t>
            </a:r>
            <a:r>
              <a:rPr lang="en-US" sz="4000" b="1" i="1" dirty="0" smtClean="0">
                <a:solidFill>
                  <a:schemeClr val="accent1">
                    <a:lumMod val="50000"/>
                  </a:schemeClr>
                </a:solidFill>
              </a:rPr>
              <a:t>XIII</a:t>
            </a:r>
            <a:endParaRPr lang="en-US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0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4" b="13667"/>
          <a:stretch/>
        </p:blipFill>
        <p:spPr>
          <a:xfrm>
            <a:off x="1256556" y="0"/>
            <a:ext cx="9678887" cy="59162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53672" y="6369547"/>
            <a:ext cx="24506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 </a:t>
            </a:r>
            <a:r>
              <a:rPr lang="ka-GE" sz="2000" dirty="0" smtClean="0"/>
              <a:t>ქუთაისი, </a:t>
            </a:r>
            <a:r>
              <a:rPr lang="en-US" sz="2000" dirty="0" smtClean="0"/>
              <a:t>2013</a:t>
            </a:r>
            <a:r>
              <a:rPr lang="ka-GE" sz="2000" dirty="0" smtClean="0"/>
              <a:t> წ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619721" y="5916218"/>
            <a:ext cx="7164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4000" b="1" i="1" dirty="0" smtClean="0">
                <a:solidFill>
                  <a:schemeClr val="accent1">
                    <a:lumMod val="50000"/>
                  </a:schemeClr>
                </a:solidFill>
              </a:rPr>
              <a:t>  ქუთაისური საუბრები  -  </a:t>
            </a:r>
            <a:r>
              <a:rPr lang="en-US" sz="4000" b="1" i="1" dirty="0" smtClean="0">
                <a:solidFill>
                  <a:schemeClr val="accent1">
                    <a:lumMod val="50000"/>
                  </a:schemeClr>
                </a:solidFill>
              </a:rPr>
              <a:t>XIII</a:t>
            </a:r>
            <a:endParaRPr lang="en-US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56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1" t="3833" b="3761"/>
          <a:stretch/>
        </p:blipFill>
        <p:spPr>
          <a:xfrm>
            <a:off x="0" y="0"/>
            <a:ext cx="780047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5294" y="1714083"/>
            <a:ext cx="348460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a-GE" sz="4400" dirty="0" smtClean="0"/>
              <a:t>ქუთაისური საუბრები  </a:t>
            </a:r>
            <a:r>
              <a:rPr lang="en-US" sz="4400" dirty="0" smtClean="0"/>
              <a:t>XIV</a:t>
            </a:r>
            <a:endParaRPr lang="en-US" sz="44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9653672" y="6369547"/>
            <a:ext cx="24506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 </a:t>
            </a:r>
            <a:r>
              <a:rPr lang="ka-GE" sz="2000" dirty="0" smtClean="0"/>
              <a:t>ქუთაისი, </a:t>
            </a:r>
            <a:r>
              <a:rPr lang="en-US" sz="2000" dirty="0" smtClean="0"/>
              <a:t>2017</a:t>
            </a:r>
            <a:r>
              <a:rPr lang="ka-GE" sz="2000" dirty="0" smtClean="0"/>
              <a:t> წ</a:t>
            </a:r>
            <a:r>
              <a:rPr lang="en-US" sz="2000" dirty="0" smtClean="0"/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607096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9" t="6306" r="22784" b="319"/>
          <a:stretch/>
        </p:blipFill>
        <p:spPr>
          <a:xfrm>
            <a:off x="0" y="-4489"/>
            <a:ext cx="5440680" cy="68624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8" t="27153" r="4607" b="3422"/>
          <a:stretch/>
        </p:blipFill>
        <p:spPr>
          <a:xfrm>
            <a:off x="4802353" y="431992"/>
            <a:ext cx="7389647" cy="48006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50800" y="5618603"/>
            <a:ext cx="7153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a-GE" sz="2800" dirty="0" smtClean="0"/>
              <a:t>ქუთაისური საუბრები - </a:t>
            </a:r>
            <a:r>
              <a:rPr lang="en-US" sz="2800" dirty="0" smtClean="0"/>
              <a:t>XIV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9653672" y="6369547"/>
            <a:ext cx="24506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 </a:t>
            </a:r>
            <a:r>
              <a:rPr lang="ka-GE" sz="2000" dirty="0" smtClean="0"/>
              <a:t>ქუთაისი, </a:t>
            </a:r>
            <a:r>
              <a:rPr lang="en-US" sz="2000" dirty="0" smtClean="0"/>
              <a:t>2017</a:t>
            </a:r>
            <a:r>
              <a:rPr lang="ka-GE" sz="2000" dirty="0" smtClean="0"/>
              <a:t> წ</a:t>
            </a:r>
            <a:r>
              <a:rPr lang="en-US" sz="2000" dirty="0" smtClean="0"/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040723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6"/>
          <a:stretch/>
        </p:blipFill>
        <p:spPr>
          <a:xfrm>
            <a:off x="304842" y="0"/>
            <a:ext cx="11582316" cy="59550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53936" y="6080742"/>
            <a:ext cx="7153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a-GE" sz="2800" dirty="0" smtClean="0"/>
              <a:t>ქუთაისური საუბრები - </a:t>
            </a:r>
            <a:r>
              <a:rPr lang="en-US" sz="2800" dirty="0" smtClean="0"/>
              <a:t>XIV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9562232" y="6342352"/>
            <a:ext cx="24506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 </a:t>
            </a:r>
            <a:r>
              <a:rPr lang="ka-GE" sz="2000" dirty="0" smtClean="0"/>
              <a:t>ქუთაისი, </a:t>
            </a:r>
            <a:r>
              <a:rPr lang="en-US" sz="2000" dirty="0" smtClean="0"/>
              <a:t>2017</a:t>
            </a:r>
            <a:r>
              <a:rPr lang="ka-GE" sz="2000" dirty="0" smtClean="0"/>
              <a:t> წ</a:t>
            </a:r>
            <a:r>
              <a:rPr lang="en-US" sz="2000" dirty="0" smtClean="0"/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957357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44" y="-1"/>
            <a:ext cx="10453712" cy="58802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9215" y="5880213"/>
            <a:ext cx="7153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a-GE" sz="2800" dirty="0" smtClean="0"/>
              <a:t>ქუთაისური საუბრები - </a:t>
            </a:r>
            <a:r>
              <a:rPr lang="en-US" sz="2800" dirty="0" smtClean="0"/>
              <a:t>XIV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9562232" y="6244234"/>
            <a:ext cx="24506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 </a:t>
            </a:r>
            <a:r>
              <a:rPr lang="ka-GE" sz="2000" dirty="0" smtClean="0"/>
              <a:t>ქუთაისი, </a:t>
            </a:r>
            <a:r>
              <a:rPr lang="en-US" sz="2000" dirty="0" smtClean="0"/>
              <a:t>2017</a:t>
            </a:r>
            <a:r>
              <a:rPr lang="ka-GE" sz="2000" dirty="0" smtClean="0"/>
              <a:t> წ</a:t>
            </a:r>
            <a:r>
              <a:rPr lang="en-US" sz="2000" dirty="0" smtClean="0"/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854847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2" t="13520" r="18257" b="5164"/>
          <a:stretch/>
        </p:blipFill>
        <p:spPr>
          <a:xfrm>
            <a:off x="-1" y="0"/>
            <a:ext cx="6066083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4" t="23850"/>
          <a:stretch/>
        </p:blipFill>
        <p:spPr>
          <a:xfrm>
            <a:off x="6045602" y="-1"/>
            <a:ext cx="6190446" cy="47329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27678" y="5095383"/>
            <a:ext cx="6008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a-GE" sz="2800" dirty="0" smtClean="0"/>
              <a:t>ქუთაისური საუბრები - </a:t>
            </a:r>
            <a:r>
              <a:rPr lang="en-US" sz="2800" dirty="0" smtClean="0"/>
              <a:t>XIV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9653672" y="6369547"/>
            <a:ext cx="24506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 </a:t>
            </a:r>
            <a:r>
              <a:rPr lang="ka-GE" sz="2000" dirty="0" smtClean="0"/>
              <a:t>ქუთაისი, </a:t>
            </a:r>
            <a:r>
              <a:rPr lang="en-US" sz="2000" dirty="0" smtClean="0"/>
              <a:t>2017</a:t>
            </a:r>
            <a:r>
              <a:rPr lang="ka-GE" sz="2000" dirty="0" smtClean="0"/>
              <a:t> წ</a:t>
            </a:r>
            <a:r>
              <a:rPr lang="en-US" sz="2000" dirty="0" smtClean="0"/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2641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" r="1588" b="2101"/>
          <a:stretch/>
        </p:blipFill>
        <p:spPr>
          <a:xfrm>
            <a:off x="1632488" y="-1"/>
            <a:ext cx="8927024" cy="59779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741302" y="6369547"/>
            <a:ext cx="24506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 </a:t>
            </a:r>
            <a:r>
              <a:rPr lang="ka-GE" sz="2000" dirty="0" smtClean="0"/>
              <a:t>ქუთაისი, </a:t>
            </a:r>
            <a:r>
              <a:rPr lang="en-US" sz="2000" dirty="0" smtClean="0"/>
              <a:t>1994</a:t>
            </a:r>
            <a:r>
              <a:rPr lang="ka-GE" sz="2000" dirty="0" smtClean="0"/>
              <a:t> წ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619721" y="6015604"/>
            <a:ext cx="6895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4000" b="1" i="1" dirty="0" smtClean="0">
                <a:solidFill>
                  <a:schemeClr val="accent1">
                    <a:lumMod val="50000"/>
                  </a:schemeClr>
                </a:solidFill>
              </a:rPr>
              <a:t>  ქუთაისური საუბრები  -  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</a:rPr>
              <a:t>I</a:t>
            </a:r>
            <a:endParaRPr lang="en-US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36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5" t="13167" r="875" b="2832"/>
          <a:stretch/>
        </p:blipFill>
        <p:spPr>
          <a:xfrm>
            <a:off x="1371842" y="0"/>
            <a:ext cx="9376168" cy="59069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36250" y="5906986"/>
            <a:ext cx="7153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a-GE" sz="2800" dirty="0" smtClean="0"/>
              <a:t>ქუთაისური საუბრები - </a:t>
            </a:r>
            <a:r>
              <a:rPr lang="en-US" sz="2800" dirty="0" smtClean="0"/>
              <a:t>XIV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9522661" y="6257820"/>
            <a:ext cx="24506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 </a:t>
            </a:r>
            <a:r>
              <a:rPr lang="ka-GE" sz="2000" dirty="0" smtClean="0"/>
              <a:t>ქუთაისი, </a:t>
            </a:r>
            <a:r>
              <a:rPr lang="en-US" sz="2000" dirty="0" smtClean="0"/>
              <a:t>2017</a:t>
            </a:r>
            <a:r>
              <a:rPr lang="ka-GE" sz="2000" dirty="0" smtClean="0"/>
              <a:t> წ</a:t>
            </a:r>
            <a:r>
              <a:rPr lang="en-US" sz="2000" dirty="0" smtClean="0"/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119476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67" b="19500"/>
          <a:stretch/>
        </p:blipFill>
        <p:spPr>
          <a:xfrm>
            <a:off x="434464" y="0"/>
            <a:ext cx="11305804" cy="59638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87660" y="5963812"/>
            <a:ext cx="7153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a-GE" sz="2800" dirty="0" smtClean="0"/>
              <a:t>ქუთაისური საუბრები - </a:t>
            </a:r>
            <a:r>
              <a:rPr lang="en-US" sz="2800" dirty="0" smtClean="0"/>
              <a:t>XIV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9442651" y="6286977"/>
            <a:ext cx="24506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 </a:t>
            </a:r>
            <a:r>
              <a:rPr lang="ka-GE" sz="2000" dirty="0" smtClean="0"/>
              <a:t>ქუთაისი, </a:t>
            </a:r>
            <a:r>
              <a:rPr lang="en-US" sz="2000" dirty="0" smtClean="0"/>
              <a:t>2017</a:t>
            </a:r>
            <a:r>
              <a:rPr lang="ka-GE" sz="2000" dirty="0" smtClean="0"/>
              <a:t> წ</a:t>
            </a:r>
            <a:r>
              <a:rPr lang="en-US" sz="2000" dirty="0" smtClean="0"/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835604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605" y="2199580"/>
            <a:ext cx="10569390" cy="2001717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ka-GE" sz="5400" dirty="0" smtClean="0"/>
              <a:t>გაგრძელება იქნება... </a:t>
            </a:r>
            <a:r>
              <a:rPr lang="ka-GE" sz="5400" dirty="0" smtClean="0">
                <a:sym typeface="Wingdings" panose="05000000000000000000" pitchFamily="2" charset="2"/>
              </a:rPr>
              <a:t>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289836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" t="3651" r="1437" b="16757"/>
          <a:stretch/>
        </p:blipFill>
        <p:spPr>
          <a:xfrm>
            <a:off x="1461134" y="0"/>
            <a:ext cx="9279191" cy="5861716"/>
          </a:xfrm>
        </p:spPr>
      </p:pic>
      <p:sp>
        <p:nvSpPr>
          <p:cNvPr id="6" name="TextBox 5"/>
          <p:cNvSpPr txBox="1"/>
          <p:nvPr/>
        </p:nvSpPr>
        <p:spPr>
          <a:xfrm>
            <a:off x="9653672" y="6369547"/>
            <a:ext cx="24506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 </a:t>
            </a:r>
            <a:r>
              <a:rPr lang="ka-GE" sz="2000" dirty="0" smtClean="0"/>
              <a:t>ქუთაისი, </a:t>
            </a:r>
            <a:r>
              <a:rPr lang="en-US" sz="2000" dirty="0" smtClean="0"/>
              <a:t>1995</a:t>
            </a:r>
            <a:r>
              <a:rPr lang="ka-GE" sz="2000" dirty="0" smtClean="0"/>
              <a:t> წ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619721" y="5861716"/>
            <a:ext cx="6895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4000" b="1" i="1" dirty="0" smtClean="0">
                <a:solidFill>
                  <a:schemeClr val="accent1">
                    <a:lumMod val="50000"/>
                  </a:schemeClr>
                </a:solidFill>
              </a:rPr>
              <a:t>  ქუთაისური საუბრები  -  </a:t>
            </a:r>
            <a:r>
              <a:rPr lang="en-US" sz="4000" b="1" i="1" dirty="0" smtClean="0">
                <a:solidFill>
                  <a:schemeClr val="accent1">
                    <a:lumMod val="50000"/>
                  </a:schemeClr>
                </a:solidFill>
              </a:rPr>
              <a:t>II</a:t>
            </a:r>
            <a:endParaRPr lang="en-US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617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" r="2528" b="3362"/>
          <a:stretch/>
        </p:blipFill>
        <p:spPr>
          <a:xfrm>
            <a:off x="1988767" y="0"/>
            <a:ext cx="8156976" cy="56723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653672" y="6369547"/>
            <a:ext cx="24506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 </a:t>
            </a:r>
            <a:r>
              <a:rPr lang="ka-GE" sz="2000" dirty="0" smtClean="0"/>
              <a:t>ქუთაისი, </a:t>
            </a:r>
            <a:r>
              <a:rPr lang="en-US" sz="2000" dirty="0" smtClean="0"/>
              <a:t>1996</a:t>
            </a:r>
            <a:r>
              <a:rPr lang="ka-GE" sz="2000" dirty="0" smtClean="0"/>
              <a:t> წ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2619721" y="5861716"/>
            <a:ext cx="6895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4000" b="1" i="1" dirty="0" smtClean="0">
                <a:solidFill>
                  <a:schemeClr val="accent1">
                    <a:lumMod val="50000"/>
                  </a:schemeClr>
                </a:solidFill>
              </a:rPr>
              <a:t>  ქუთაისური საუბრები  -  </a:t>
            </a:r>
            <a:r>
              <a:rPr lang="en-US" sz="4000" b="1" i="1" dirty="0" smtClean="0">
                <a:solidFill>
                  <a:schemeClr val="accent1">
                    <a:lumMod val="50000"/>
                  </a:schemeClr>
                </a:solidFill>
              </a:rPr>
              <a:t>III</a:t>
            </a:r>
            <a:endParaRPr lang="en-US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903782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" r="1463" b="3303"/>
          <a:stretch/>
        </p:blipFill>
        <p:spPr>
          <a:xfrm>
            <a:off x="1819218" y="0"/>
            <a:ext cx="8487155" cy="58929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653672" y="6369547"/>
            <a:ext cx="24506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 </a:t>
            </a:r>
            <a:r>
              <a:rPr lang="ka-GE" sz="2000" dirty="0" smtClean="0"/>
              <a:t>ქუთაისი, </a:t>
            </a:r>
            <a:r>
              <a:rPr lang="en-US" sz="2000" dirty="0" smtClean="0"/>
              <a:t>1996</a:t>
            </a:r>
            <a:r>
              <a:rPr lang="ka-GE" sz="2000" dirty="0" smtClean="0"/>
              <a:t> წ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2619721" y="5861716"/>
            <a:ext cx="6895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4000" b="1" i="1" dirty="0" smtClean="0">
                <a:solidFill>
                  <a:schemeClr val="accent1">
                    <a:lumMod val="50000"/>
                  </a:schemeClr>
                </a:solidFill>
              </a:rPr>
              <a:t>  ქუთაისური საუბრები  -  </a:t>
            </a:r>
            <a:r>
              <a:rPr lang="en-US" sz="4000" b="1" i="1" dirty="0" smtClean="0">
                <a:solidFill>
                  <a:schemeClr val="accent1">
                    <a:lumMod val="50000"/>
                  </a:schemeClr>
                </a:solidFill>
              </a:rPr>
              <a:t>III</a:t>
            </a:r>
            <a:endParaRPr lang="en-US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14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" t="1" b="11799"/>
          <a:stretch/>
        </p:blipFill>
        <p:spPr>
          <a:xfrm>
            <a:off x="1596978" y="0"/>
            <a:ext cx="8940553" cy="58019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653672" y="6369547"/>
            <a:ext cx="24506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 </a:t>
            </a:r>
            <a:r>
              <a:rPr lang="ka-GE" sz="2000" dirty="0" smtClean="0"/>
              <a:t>ქუთაისი, </a:t>
            </a:r>
            <a:r>
              <a:rPr lang="en-US" sz="2000" dirty="0" smtClean="0"/>
              <a:t>1997</a:t>
            </a:r>
            <a:r>
              <a:rPr lang="ka-GE" sz="2000" dirty="0" smtClean="0"/>
              <a:t> წ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619721" y="5861716"/>
            <a:ext cx="6895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4000" b="1" i="1" dirty="0" smtClean="0">
                <a:solidFill>
                  <a:schemeClr val="accent1">
                    <a:lumMod val="50000"/>
                  </a:schemeClr>
                </a:solidFill>
              </a:rPr>
              <a:t>  ქუთაისური საუბრები  -  </a:t>
            </a:r>
            <a:r>
              <a:rPr lang="en-US" sz="4000" b="1" i="1" dirty="0" smtClean="0">
                <a:solidFill>
                  <a:schemeClr val="accent1">
                    <a:lumMod val="50000"/>
                  </a:schemeClr>
                </a:solidFill>
              </a:rPr>
              <a:t>IV</a:t>
            </a:r>
            <a:endParaRPr lang="en-US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4767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" t="3790" r="1881"/>
          <a:stretch/>
        </p:blipFill>
        <p:spPr>
          <a:xfrm>
            <a:off x="2010897" y="0"/>
            <a:ext cx="8496954" cy="59188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653672" y="6369547"/>
            <a:ext cx="24506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 </a:t>
            </a:r>
            <a:r>
              <a:rPr lang="ka-GE" sz="2000" dirty="0" smtClean="0"/>
              <a:t>ქუთაისი, </a:t>
            </a:r>
            <a:r>
              <a:rPr lang="en-US" sz="2000" dirty="0" smtClean="0"/>
              <a:t>1997</a:t>
            </a:r>
            <a:r>
              <a:rPr lang="ka-GE" sz="2000" dirty="0" smtClean="0"/>
              <a:t> წ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619721" y="5861716"/>
            <a:ext cx="6895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4000" b="1" i="1" dirty="0" smtClean="0">
                <a:solidFill>
                  <a:schemeClr val="accent1">
                    <a:lumMod val="50000"/>
                  </a:schemeClr>
                </a:solidFill>
              </a:rPr>
              <a:t>  ქუთაისური საუბრები  -  </a:t>
            </a:r>
            <a:r>
              <a:rPr lang="en-US" sz="4000" b="1" i="1" dirty="0" smtClean="0">
                <a:solidFill>
                  <a:schemeClr val="accent1">
                    <a:lumMod val="50000"/>
                  </a:schemeClr>
                </a:solidFill>
              </a:rPr>
              <a:t>IV</a:t>
            </a:r>
            <a:endParaRPr lang="en-US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57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" r="2158" b="3835"/>
          <a:stretch/>
        </p:blipFill>
        <p:spPr>
          <a:xfrm>
            <a:off x="1966199" y="-2"/>
            <a:ext cx="8259601" cy="57498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653672" y="6369547"/>
            <a:ext cx="24506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 </a:t>
            </a:r>
            <a:r>
              <a:rPr lang="ka-GE" sz="2000" dirty="0" smtClean="0"/>
              <a:t>ქუთაისი, </a:t>
            </a:r>
            <a:r>
              <a:rPr lang="en-US" sz="2000" dirty="0" smtClean="0"/>
              <a:t>1997</a:t>
            </a:r>
            <a:r>
              <a:rPr lang="ka-GE" sz="2000" dirty="0" smtClean="0"/>
              <a:t> წ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619721" y="5861716"/>
            <a:ext cx="6895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4000" b="1" i="1" dirty="0" smtClean="0">
                <a:solidFill>
                  <a:schemeClr val="accent1">
                    <a:lumMod val="50000"/>
                  </a:schemeClr>
                </a:solidFill>
              </a:rPr>
              <a:t>  ქუთაისური საუბრები  -  </a:t>
            </a:r>
            <a:r>
              <a:rPr lang="en-US" sz="4000" b="1" i="1" dirty="0" smtClean="0">
                <a:solidFill>
                  <a:schemeClr val="accent1">
                    <a:lumMod val="50000"/>
                  </a:schemeClr>
                </a:solidFill>
              </a:rPr>
              <a:t>IV</a:t>
            </a:r>
            <a:endParaRPr lang="en-US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01410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457</TotalTime>
  <Words>345</Words>
  <Application>Microsoft Office PowerPoint</Application>
  <PresentationFormat>Custom</PresentationFormat>
  <Paragraphs>75</Paragraphs>
  <Slides>32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გაგრძელება იქნება... 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Teacher</cp:lastModifiedBy>
  <cp:revision>115</cp:revision>
  <dcterms:created xsi:type="dcterms:W3CDTF">2017-06-15T10:41:06Z</dcterms:created>
  <dcterms:modified xsi:type="dcterms:W3CDTF">2019-04-08T10:01:48Z</dcterms:modified>
</cp:coreProperties>
</file>